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3"/>
            <p14:sldId id="285"/>
            <p14:sldId id="287"/>
            <p14:sldId id="294"/>
            <p14:sldId id="289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19.png"/><Relationship Id="rId21" Type="http://schemas.openxmlformats.org/officeDocument/2006/relationships/image" Target="../media/image132.png"/><Relationship Id="rId34" Type="http://schemas.openxmlformats.org/officeDocument/2006/relationships/image" Target="../media/image14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33" Type="http://schemas.openxmlformats.org/officeDocument/2006/relationships/image" Target="../media/image6.png"/><Relationship Id="rId2" Type="http://schemas.openxmlformats.org/officeDocument/2006/relationships/image" Target="../media/image118.png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28" Type="http://schemas.openxmlformats.org/officeDocument/2006/relationships/image" Target="../media/image2.png"/><Relationship Id="rId36" Type="http://schemas.openxmlformats.org/officeDocument/2006/relationships/image" Target="../media/image145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31" Type="http://schemas.openxmlformats.org/officeDocument/2006/relationships/image" Target="../media/image141.png"/><Relationship Id="rId4" Type="http://schemas.openxmlformats.org/officeDocument/2006/relationships/image" Target="../media/image10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0.png"/><Relationship Id="rId35" Type="http://schemas.openxmlformats.org/officeDocument/2006/relationships/image" Target="../media/image144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4.png"/><Relationship Id="rId18" Type="http://schemas.openxmlformats.org/officeDocument/2006/relationships/image" Target="../media/image157.png"/><Relationship Id="rId3" Type="http://schemas.openxmlformats.org/officeDocument/2006/relationships/image" Target="../media/image147.png"/><Relationship Id="rId21" Type="http://schemas.openxmlformats.org/officeDocument/2006/relationships/image" Target="../media/image160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.png"/><Relationship Id="rId2" Type="http://schemas.openxmlformats.org/officeDocument/2006/relationships/image" Target="../media/image146.png"/><Relationship Id="rId16" Type="http://schemas.openxmlformats.org/officeDocument/2006/relationships/image" Target="../media/image1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18.png"/><Relationship Id="rId15" Type="http://schemas.openxmlformats.org/officeDocument/2006/relationships/image" Target="../media/image156.png"/><Relationship Id="rId23" Type="http://schemas.openxmlformats.org/officeDocument/2006/relationships/image" Target="../media/image161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4" Type="http://schemas.openxmlformats.org/officeDocument/2006/relationships/image" Target="../media/image148.png"/><Relationship Id="rId9" Type="http://schemas.openxmlformats.org/officeDocument/2006/relationships/image" Target="../media/image108.png"/><Relationship Id="rId14" Type="http://schemas.openxmlformats.org/officeDocument/2006/relationships/image" Target="../media/image155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19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18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5" Type="http://schemas.openxmlformats.org/officeDocument/2006/relationships/image" Target="../media/image91.png"/><Relationship Id="rId33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0.png"/><Relationship Id="rId32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31" Type="http://schemas.openxmlformats.org/officeDocument/2006/relationships/image" Target="../media/image2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07F10-4DF3-676C-1CFB-658DE515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1" y="2759811"/>
            <a:ext cx="2103742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963379" y="549479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1121161" y="359321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E3756-5AFB-0D99-D7D3-405068F2FAF5}"/>
              </a:ext>
            </a:extLst>
          </p:cNvPr>
          <p:cNvGrpSpPr/>
          <p:nvPr/>
        </p:nvGrpSpPr>
        <p:grpSpPr>
          <a:xfrm>
            <a:off x="9069402" y="2537941"/>
            <a:ext cx="2823903" cy="2115938"/>
            <a:chOff x="9069402" y="2537941"/>
            <a:chExt cx="2823903" cy="2115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B0D51B-708B-7FD2-510F-875777374B53}"/>
                </a:ext>
              </a:extLst>
            </p:cNvPr>
            <p:cNvGrpSpPr/>
            <p:nvPr/>
          </p:nvGrpSpPr>
          <p:grpSpPr>
            <a:xfrm>
              <a:off x="9081069" y="2537941"/>
              <a:ext cx="2607471" cy="1944521"/>
              <a:chOff x="9081069" y="2537941"/>
              <a:chExt cx="2607471" cy="194452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40EF99-04ED-2462-FA45-A9AA311EC23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567011" cy="1840294"/>
                <a:chOff x="9081069" y="2537941"/>
                <a:chExt cx="2567011" cy="1840294"/>
              </a:xfrm>
            </p:grpSpPr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25AC5C92-E69D-2B79-3ED3-A4494BF26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1069" y="2537941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33563448-1174-EA12-5C98-C9422D9AE0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2367" y="2613234"/>
                  <a:ext cx="2457447" cy="1761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A796E622-AA63-B5E9-0C17-255D8031E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1529" y="2642168"/>
                <a:ext cx="2567011" cy="1840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07DCEC9-0DB7-5EE1-C415-A8330CDE2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402" y="2629419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6321" y="2519128"/>
            <a:chExt cx="3084140" cy="21936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17" y="271085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FBAD5B-AA5D-CE20-4BE9-03081BC4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45" y="2207125"/>
            <a:ext cx="2886283" cy="22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8EE54A-02E5-83AE-117D-C8D8579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50" y="4391626"/>
            <a:ext cx="3075303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21260</TotalTime>
  <Words>693</Words>
  <Application>Microsoft Office PowerPoint</Application>
  <PresentationFormat>Widescreen</PresentationFormat>
  <Paragraphs>112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167</cp:revision>
  <dcterms:created xsi:type="dcterms:W3CDTF">2023-07-26T17:49:20Z</dcterms:created>
  <dcterms:modified xsi:type="dcterms:W3CDTF">2024-12-02T19:09:10Z</dcterms:modified>
</cp:coreProperties>
</file>